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0"/>
    <p:sldId id="257" r:id="rId21"/>
    <p:sldId id="258" r:id="rId22"/>
    <p:sldId id="259" r:id="rId23"/>
    <p:sldId id="260" r:id="rId24"/>
    <p:sldId id="261" r:id="rId25"/>
    <p:sldId id="262" r:id="rId26"/>
    <p:sldId id="263" r:id="rId27"/>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Anton" charset="1" panose="00000500000000000000"/>
      <p:regular r:id="rId10"/>
    </p:embeddedFont>
    <p:embeddedFont>
      <p:font typeface="Anton Italics" charset="1" panose="00000500000000000000"/>
      <p:regular r:id="rId11"/>
    </p:embeddedFont>
    <p:embeddedFont>
      <p:font typeface="Open Sans Light" charset="1" panose="020B0306030504020204"/>
      <p:regular r:id="rId12"/>
    </p:embeddedFont>
    <p:embeddedFont>
      <p:font typeface="Open Sans Light Bold" charset="1" panose="020B0806030504020204"/>
      <p:regular r:id="rId13"/>
    </p:embeddedFont>
    <p:embeddedFont>
      <p:font typeface="Open Sans Light Italics" charset="1" panose="020B0306030504020204"/>
      <p:regular r:id="rId14"/>
    </p:embeddedFont>
    <p:embeddedFont>
      <p:font typeface="Open Sans Light Bold Italics" charset="1" panose="020B0806030504020204"/>
      <p:regular r:id="rId15"/>
    </p:embeddedFont>
    <p:embeddedFont>
      <p:font typeface="Open Sans" charset="1" panose="020B0606030504020204"/>
      <p:regular r:id="rId16"/>
    </p:embeddedFont>
    <p:embeddedFont>
      <p:font typeface="Open Sans Bold" charset="1" panose="020B0806030504020204"/>
      <p:regular r:id="rId17"/>
    </p:embeddedFont>
    <p:embeddedFont>
      <p:font typeface="Open Sans Italics" charset="1" panose="020B0606030504020204"/>
      <p:regular r:id="rId18"/>
    </p:embeddedFont>
    <p:embeddedFont>
      <p:font typeface="Open Sans Bold Italics" charset="1" panose="020B0806030504020204"/>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slides/slide1.xml" Type="http://schemas.openxmlformats.org/officeDocument/2006/relationships/slide"/><Relationship Id="rId21" Target="slides/slide2.xml" Type="http://schemas.openxmlformats.org/officeDocument/2006/relationships/slide"/><Relationship Id="rId22" Target="slides/slide3.xml" Type="http://schemas.openxmlformats.org/officeDocument/2006/relationships/slide"/><Relationship Id="rId23" Target="slides/slide4.xml" Type="http://schemas.openxmlformats.org/officeDocument/2006/relationships/slide"/><Relationship Id="rId24" Target="slides/slide5.xml" Type="http://schemas.openxmlformats.org/officeDocument/2006/relationships/slide"/><Relationship Id="rId25" Target="slides/slide6.xml" Type="http://schemas.openxmlformats.org/officeDocument/2006/relationships/slide"/><Relationship Id="rId26" Target="slides/slide7.xml" Type="http://schemas.openxmlformats.org/officeDocument/2006/relationships/slide"/><Relationship Id="rId27" Target="slides/slide8.xml" Type="http://schemas.openxmlformats.org/officeDocument/2006/relationships/slide"/><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 Id="rId5" Target="../media/image8.jpeg" Type="http://schemas.openxmlformats.org/officeDocument/2006/relationships/image"/><Relationship Id="rId6" Target="../media/image4.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9.jpeg" Type="http://schemas.openxmlformats.org/officeDocument/2006/relationships/image"/><Relationship Id="rId4" Target="../media/image4.png" Type="http://schemas.openxmlformats.org/officeDocument/2006/relationships/image"/><Relationship Id="rId5" Target="../media/image2.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0.jpeg" Type="http://schemas.openxmlformats.org/officeDocument/2006/relationships/image"/><Relationship Id="rId4" Target="../media/image11.jpeg" Type="http://schemas.openxmlformats.org/officeDocument/2006/relationships/image"/><Relationship Id="rId5" Target="../media/image2.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4.png" Type="http://schemas.openxmlformats.org/officeDocument/2006/relationships/image"/><Relationship Id="rId4" Target="../media/image2.png" Type="http://schemas.openxmlformats.org/officeDocument/2006/relationships/image"/><Relationship Id="rId5" Target="../media/image12.jpeg" Type="http://schemas.openxmlformats.org/officeDocument/2006/relationships/image"/><Relationship Id="rId6" Target="../media/image13.jpeg" Type="http://schemas.openxmlformats.org/officeDocument/2006/relationships/image"/><Relationship Id="rId7" Target="../media/image14.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4.png" Type="http://schemas.openxmlformats.org/officeDocument/2006/relationships/image"/><Relationship Id="rId4" Target="../media/image2.png" Type="http://schemas.openxmlformats.org/officeDocument/2006/relationships/image"/><Relationship Id="rId5" Target="../media/image15.jpeg" Type="http://schemas.openxmlformats.org/officeDocument/2006/relationships/image"/><Relationship Id="rId6" Target="../media/image16.jpeg" Type="http://schemas.openxmlformats.org/officeDocument/2006/relationships/image"/><Relationship Id="rId7" Target="../media/image17.jpeg" Type="http://schemas.openxmlformats.org/officeDocument/2006/relationships/image"/><Relationship Id="rId8" Target="../media/image18.jpeg" Type="http://schemas.openxmlformats.org/officeDocument/2006/relationships/image"/><Relationship Id="rId9" Target="../media/image19.jpe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5.png" Type="http://schemas.openxmlformats.org/officeDocument/2006/relationships/image"/><Relationship Id="rId4" Target="../media/image4.png" Type="http://schemas.openxmlformats.org/officeDocument/2006/relationships/image"/><Relationship Id="rId5" Target="../media/image2.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43750" r="0" b="0"/>
          <a:stretch>
            <a:fillRect/>
          </a:stretch>
        </p:blipFill>
        <p:spPr>
          <a:xfrm>
            <a:off x="0" y="0"/>
            <a:ext cx="18288000" cy="10287000"/>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0">
            <a:off x="15023387" y="3892168"/>
            <a:ext cx="2121008" cy="2502664"/>
          </a:xfrm>
          <a:prstGeom prst="rect">
            <a:avLst/>
          </a:prstGeom>
        </p:spPr>
      </p:pic>
      <p:pic>
        <p:nvPicPr>
          <p:cNvPr name="Picture 4" id="4"/>
          <p:cNvPicPr>
            <a:picLocks noChangeAspect="true"/>
          </p:cNvPicPr>
          <p:nvPr/>
        </p:nvPicPr>
        <p:blipFill>
          <a:blip r:embed="rId4"/>
          <a:srcRect l="0" t="0" r="0" b="0"/>
          <a:stretch>
            <a:fillRect/>
          </a:stretch>
        </p:blipFill>
        <p:spPr>
          <a:xfrm flipH="false" flipV="false" rot="0">
            <a:off x="4372765" y="851772"/>
            <a:ext cx="9782585" cy="8229600"/>
          </a:xfrm>
          <a:prstGeom prst="rect">
            <a:avLst/>
          </a:prstGeom>
        </p:spPr>
      </p:pic>
      <p:pic>
        <p:nvPicPr>
          <p:cNvPr name="Picture 5" id="5"/>
          <p:cNvPicPr>
            <a:picLocks noChangeAspect="true"/>
          </p:cNvPicPr>
          <p:nvPr/>
        </p:nvPicPr>
        <p:blipFill>
          <a:blip r:embed="rId5"/>
          <a:srcRect l="0" t="0" r="0" b="0"/>
          <a:stretch>
            <a:fillRect/>
          </a:stretch>
        </p:blipFill>
        <p:spPr>
          <a:xfrm flipH="false" flipV="false" rot="0">
            <a:off x="1143605" y="3892168"/>
            <a:ext cx="2121008" cy="2502664"/>
          </a:xfrm>
          <a:prstGeom prst="rect">
            <a:avLst/>
          </a:prstGeom>
        </p:spPr>
      </p:pic>
      <p:pic>
        <p:nvPicPr>
          <p:cNvPr name="Picture 6" id="6"/>
          <p:cNvPicPr>
            <a:picLocks noChangeAspect="true"/>
          </p:cNvPicPr>
          <p:nvPr/>
        </p:nvPicPr>
        <p:blipFill>
          <a:blip r:embed="rId6"/>
          <a:srcRect l="0" t="0" r="0" b="0"/>
          <a:stretch>
            <a:fillRect/>
          </a:stretch>
        </p:blipFill>
        <p:spPr>
          <a:xfrm flipH="false" flipV="false" rot="0">
            <a:off x="6920799" y="1393075"/>
            <a:ext cx="4686517" cy="884580"/>
          </a:xfrm>
          <a:prstGeom prst="rect">
            <a:avLst/>
          </a:prstGeom>
        </p:spPr>
      </p:pic>
      <p:sp>
        <p:nvSpPr>
          <p:cNvPr name="TextBox 7" id="7"/>
          <p:cNvSpPr txBox="true"/>
          <p:nvPr/>
        </p:nvSpPr>
        <p:spPr>
          <a:xfrm rot="0">
            <a:off x="5470520" y="2039530"/>
            <a:ext cx="7283771" cy="6882588"/>
          </a:xfrm>
          <a:prstGeom prst="rect">
            <a:avLst/>
          </a:prstGeom>
        </p:spPr>
        <p:txBody>
          <a:bodyPr anchor="t" rtlCol="false" tIns="0" lIns="0" bIns="0" rIns="0">
            <a:spAutoFit/>
          </a:bodyPr>
          <a:lstStyle/>
          <a:p>
            <a:pPr algn="ctr">
              <a:lnSpc>
                <a:spcPts val="18355"/>
              </a:lnSpc>
            </a:pPr>
            <a:r>
              <a:rPr lang="en-US" sz="13110">
                <a:solidFill>
                  <a:srgbClr val="FFFFFF"/>
                </a:solidFill>
                <a:latin typeface="Anton"/>
              </a:rPr>
              <a:t>THE FRESHMAN </a:t>
            </a:r>
          </a:p>
          <a:p>
            <a:pPr algn="ctr">
              <a:lnSpc>
                <a:spcPts val="18355"/>
              </a:lnSpc>
              <a:spcBef>
                <a:spcPct val="0"/>
              </a:spcBef>
            </a:pPr>
            <a:r>
              <a:rPr lang="en-US" sz="13110">
                <a:solidFill>
                  <a:srgbClr val="FFFFFF"/>
                </a:solidFill>
                <a:latin typeface="Anton"/>
              </a:rPr>
              <a:t>EXPERIENCE</a:t>
            </a:r>
          </a:p>
        </p:txBody>
      </p:sp>
      <p:sp>
        <p:nvSpPr>
          <p:cNvPr name="TextBox 8" id="8"/>
          <p:cNvSpPr txBox="true"/>
          <p:nvPr/>
        </p:nvSpPr>
        <p:spPr>
          <a:xfrm rot="0">
            <a:off x="7160916" y="1638515"/>
            <a:ext cx="4446401" cy="355600"/>
          </a:xfrm>
          <a:prstGeom prst="rect">
            <a:avLst/>
          </a:prstGeom>
        </p:spPr>
        <p:txBody>
          <a:bodyPr anchor="t" rtlCol="false" tIns="0" lIns="0" bIns="0" rIns="0">
            <a:spAutoFit/>
          </a:bodyPr>
          <a:lstStyle/>
          <a:p>
            <a:pPr algn="ctr">
              <a:lnSpc>
                <a:spcPts val="2922"/>
              </a:lnSpc>
              <a:spcBef>
                <a:spcPct val="0"/>
              </a:spcBef>
            </a:pPr>
            <a:r>
              <a:rPr lang="en-US" spc="832" sz="2087">
                <a:solidFill>
                  <a:srgbClr val="FFFFFF"/>
                </a:solidFill>
                <a:latin typeface="Open Sans"/>
              </a:rPr>
              <a:t>CODECONQUERS</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28004" r="0" b="15745"/>
          <a:stretch>
            <a:fillRect/>
          </a:stretch>
        </p:blipFill>
        <p:spPr>
          <a:xfrm>
            <a:off x="0" y="0"/>
            <a:ext cx="18288000" cy="10287000"/>
          </a:xfrm>
          <a:prstGeom prst="rect">
            <a:avLst/>
          </a:prstGeom>
        </p:spPr>
      </p:pic>
      <p:pic>
        <p:nvPicPr>
          <p:cNvPr name="Picture 3" id="3"/>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5400000">
            <a:off x="11442095" y="2253788"/>
            <a:ext cx="10287000" cy="5779424"/>
          </a:xfrm>
          <a:prstGeom prst="rect">
            <a:avLst/>
          </a:prstGeom>
        </p:spPr>
      </p:pic>
      <p:grpSp>
        <p:nvGrpSpPr>
          <p:cNvPr name="Group 4" id="4"/>
          <p:cNvGrpSpPr>
            <a:grpSpLocks noChangeAspect="true"/>
          </p:cNvGrpSpPr>
          <p:nvPr/>
        </p:nvGrpSpPr>
        <p:grpSpPr>
          <a:xfrm rot="0">
            <a:off x="10132466" y="1028700"/>
            <a:ext cx="7126834" cy="8229600"/>
            <a:chOff x="0" y="0"/>
            <a:chExt cx="5499100" cy="6350000"/>
          </a:xfrm>
        </p:grpSpPr>
        <p:sp>
          <p:nvSpPr>
            <p:cNvPr name="Freeform 5" id="5"/>
            <p:cNvSpPr/>
            <p:nvPr/>
          </p:nvSpPr>
          <p:spPr>
            <a:xfrm>
              <a:off x="0" y="0"/>
              <a:ext cx="5499100" cy="6350000"/>
            </a:xfrm>
            <a:custGeom>
              <a:avLst/>
              <a:gdLst/>
              <a:ahLst/>
              <a:cxnLst/>
              <a:rect r="r" b="b" t="t" l="l"/>
              <a:pathLst>
                <a:path h="6350000" w="5499100">
                  <a:moveTo>
                    <a:pt x="2749550" y="6350000"/>
                  </a:moveTo>
                  <a:lnTo>
                    <a:pt x="0" y="4762500"/>
                  </a:lnTo>
                  <a:lnTo>
                    <a:pt x="0" y="1587500"/>
                  </a:lnTo>
                  <a:lnTo>
                    <a:pt x="2749550" y="0"/>
                  </a:lnTo>
                  <a:lnTo>
                    <a:pt x="5499100" y="1587500"/>
                  </a:lnTo>
                  <a:lnTo>
                    <a:pt x="5499100" y="4762500"/>
                  </a:lnTo>
                  <a:lnTo>
                    <a:pt x="2749550" y="6350000"/>
                  </a:lnTo>
                  <a:close/>
                </a:path>
              </a:pathLst>
            </a:custGeom>
            <a:blipFill>
              <a:blip r:embed="rId5"/>
              <a:stretch>
                <a:fillRect l="0" r="0" t="-17673" b="-12064"/>
              </a:stretch>
            </a:blipFill>
          </p:spPr>
        </p:sp>
      </p:grpSp>
      <p:sp>
        <p:nvSpPr>
          <p:cNvPr name="TextBox 6" id="6"/>
          <p:cNvSpPr txBox="true"/>
          <p:nvPr/>
        </p:nvSpPr>
        <p:spPr>
          <a:xfrm rot="0">
            <a:off x="1626667" y="2095049"/>
            <a:ext cx="5955936" cy="1129398"/>
          </a:xfrm>
          <a:prstGeom prst="rect">
            <a:avLst/>
          </a:prstGeom>
        </p:spPr>
        <p:txBody>
          <a:bodyPr anchor="t" rtlCol="false" tIns="0" lIns="0" bIns="0" rIns="0">
            <a:spAutoFit/>
          </a:bodyPr>
          <a:lstStyle/>
          <a:p>
            <a:pPr>
              <a:lnSpc>
                <a:spcPts val="9204"/>
              </a:lnSpc>
              <a:spcBef>
                <a:spcPct val="0"/>
              </a:spcBef>
            </a:pPr>
            <a:r>
              <a:rPr lang="en-US" sz="6574">
                <a:solidFill>
                  <a:srgbClr val="FFFFFF"/>
                </a:solidFill>
                <a:latin typeface="Anton"/>
              </a:rPr>
              <a:t>WELCOME BACK TO </a:t>
            </a:r>
          </a:p>
        </p:txBody>
      </p:sp>
      <p:sp>
        <p:nvSpPr>
          <p:cNvPr name="TextBox 7" id="7"/>
          <p:cNvSpPr txBox="true"/>
          <p:nvPr/>
        </p:nvSpPr>
        <p:spPr>
          <a:xfrm rot="0">
            <a:off x="1205628" y="3100622"/>
            <a:ext cx="7517333" cy="1184275"/>
          </a:xfrm>
          <a:prstGeom prst="rect">
            <a:avLst/>
          </a:prstGeom>
        </p:spPr>
        <p:txBody>
          <a:bodyPr anchor="t" rtlCol="false" tIns="0" lIns="0" bIns="0" rIns="0">
            <a:spAutoFit/>
          </a:bodyPr>
          <a:lstStyle/>
          <a:p>
            <a:pPr>
              <a:lnSpc>
                <a:spcPts val="9799"/>
              </a:lnSpc>
              <a:spcBef>
                <a:spcPct val="0"/>
              </a:spcBef>
            </a:pPr>
            <a:r>
              <a:rPr lang="en-US" sz="6999">
                <a:solidFill>
                  <a:srgbClr val="EB19E7"/>
                </a:solidFill>
                <a:latin typeface="Anton"/>
              </a:rPr>
              <a:t>YOUR FRESHMAN DAYS</a:t>
            </a:r>
          </a:p>
        </p:txBody>
      </p:sp>
      <p:pic>
        <p:nvPicPr>
          <p:cNvPr name="Picture 8" id="8"/>
          <p:cNvPicPr>
            <a:picLocks noChangeAspect="true"/>
          </p:cNvPicPr>
          <p:nvPr/>
        </p:nvPicPr>
        <p:blipFill>
          <a:blip r:embed="rId6"/>
          <a:srcRect l="0" t="0" r="0" b="0"/>
          <a:stretch>
            <a:fillRect/>
          </a:stretch>
        </p:blipFill>
        <p:spPr>
          <a:xfrm flipH="false" flipV="false" rot="0">
            <a:off x="10132466" y="1028700"/>
            <a:ext cx="748167" cy="882793"/>
          </a:xfrm>
          <a:prstGeom prst="rect">
            <a:avLst/>
          </a:prstGeom>
        </p:spPr>
      </p:pic>
      <p:sp>
        <p:nvSpPr>
          <p:cNvPr name="TextBox 9" id="9"/>
          <p:cNvSpPr txBox="true"/>
          <p:nvPr/>
        </p:nvSpPr>
        <p:spPr>
          <a:xfrm rot="0">
            <a:off x="353411" y="4482792"/>
            <a:ext cx="8790589" cy="992019"/>
          </a:xfrm>
          <a:prstGeom prst="rect">
            <a:avLst/>
          </a:prstGeom>
        </p:spPr>
        <p:txBody>
          <a:bodyPr anchor="t" rtlCol="false" tIns="0" lIns="0" bIns="0" rIns="0">
            <a:spAutoFit/>
          </a:bodyPr>
          <a:lstStyle/>
          <a:p>
            <a:pPr>
              <a:lnSpc>
                <a:spcPts val="8199"/>
              </a:lnSpc>
              <a:spcBef>
                <a:spcPct val="0"/>
              </a:spcBef>
            </a:pPr>
            <a:r>
              <a:rPr lang="en-US" sz="5856">
                <a:solidFill>
                  <a:srgbClr val="FFFFFF"/>
                </a:solidFill>
                <a:latin typeface="Anton"/>
              </a:rPr>
              <a:t>EMBRACE THE NOSTIALGIA AND   </a:t>
            </a:r>
          </a:p>
        </p:txBody>
      </p:sp>
      <p:sp>
        <p:nvSpPr>
          <p:cNvPr name="TextBox 10" id="10"/>
          <p:cNvSpPr txBox="true"/>
          <p:nvPr/>
        </p:nvSpPr>
        <p:spPr>
          <a:xfrm rot="0">
            <a:off x="353411" y="5350986"/>
            <a:ext cx="9261334" cy="1184275"/>
          </a:xfrm>
          <a:prstGeom prst="rect">
            <a:avLst/>
          </a:prstGeom>
        </p:spPr>
        <p:txBody>
          <a:bodyPr anchor="t" rtlCol="false" tIns="0" lIns="0" bIns="0" rIns="0">
            <a:spAutoFit/>
          </a:bodyPr>
          <a:lstStyle/>
          <a:p>
            <a:pPr>
              <a:lnSpc>
                <a:spcPts val="9799"/>
              </a:lnSpc>
              <a:spcBef>
                <a:spcPct val="0"/>
              </a:spcBef>
            </a:pPr>
            <a:r>
              <a:rPr lang="en-US" sz="6999">
                <a:solidFill>
                  <a:srgbClr val="EB19E7"/>
                </a:solidFill>
                <a:latin typeface="Anton"/>
              </a:rPr>
              <a:t>RELIVE THE GOLDEN DAYS</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28004" r="0" b="15745"/>
          <a:stretch>
            <a:fillRect/>
          </a:stretch>
        </p:blipFill>
        <p:spPr>
          <a:xfrm>
            <a:off x="0" y="0"/>
            <a:ext cx="18288000" cy="10287000"/>
          </a:xfrm>
          <a:prstGeom prst="rect">
            <a:avLst/>
          </a:prstGeom>
        </p:spPr>
      </p:pic>
      <p:sp>
        <p:nvSpPr>
          <p:cNvPr name="TextBox 3" id="3"/>
          <p:cNvSpPr txBox="true"/>
          <p:nvPr/>
        </p:nvSpPr>
        <p:spPr>
          <a:xfrm rot="0">
            <a:off x="6090333" y="1862154"/>
            <a:ext cx="5571998" cy="1184275"/>
          </a:xfrm>
          <a:prstGeom prst="rect">
            <a:avLst/>
          </a:prstGeom>
        </p:spPr>
        <p:txBody>
          <a:bodyPr anchor="t" rtlCol="false" tIns="0" lIns="0" bIns="0" rIns="0">
            <a:spAutoFit/>
          </a:bodyPr>
          <a:lstStyle/>
          <a:p>
            <a:pPr>
              <a:lnSpc>
                <a:spcPts val="9799"/>
              </a:lnSpc>
              <a:spcBef>
                <a:spcPct val="0"/>
              </a:spcBef>
            </a:pPr>
            <a:r>
              <a:rPr lang="en-US" sz="6999">
                <a:solidFill>
                  <a:srgbClr val="EB19E7"/>
                </a:solidFill>
                <a:latin typeface="Anton"/>
              </a:rPr>
              <a:t>OUR VISION</a:t>
            </a:r>
          </a:p>
        </p:txBody>
      </p:sp>
      <p:sp>
        <p:nvSpPr>
          <p:cNvPr name="TextBox 4" id="4"/>
          <p:cNvSpPr txBox="true"/>
          <p:nvPr/>
        </p:nvSpPr>
        <p:spPr>
          <a:xfrm rot="0">
            <a:off x="2990741" y="4854110"/>
            <a:ext cx="11445669" cy="1452312"/>
          </a:xfrm>
          <a:prstGeom prst="rect">
            <a:avLst/>
          </a:prstGeom>
        </p:spPr>
        <p:txBody>
          <a:bodyPr anchor="t" rtlCol="false" tIns="0" lIns="0" bIns="0" rIns="0">
            <a:spAutoFit/>
          </a:bodyPr>
          <a:lstStyle/>
          <a:p>
            <a:pPr>
              <a:lnSpc>
                <a:spcPts val="3992"/>
              </a:lnSpc>
              <a:spcBef>
                <a:spcPct val="0"/>
              </a:spcBef>
            </a:pPr>
            <a:r>
              <a:rPr lang="en-US" sz="2852">
                <a:solidFill>
                  <a:srgbClr val="FFFFFF"/>
                </a:solidFill>
                <a:latin typeface="Open Sans"/>
              </a:rPr>
              <a:t>THE ONLY INTENTION BEHIND THE DEVELOPMENT OF THIS GAME WAS TO HAVE FUN. WE HOPE THAT ANYONE WHO PLAYS THE GAME WOULD FIND SOMETHING ENTERTAINING IN IT.</a:t>
            </a:r>
          </a:p>
        </p:txBody>
      </p:sp>
      <p:sp>
        <p:nvSpPr>
          <p:cNvPr name="TextBox 5" id="5"/>
          <p:cNvSpPr txBox="true"/>
          <p:nvPr/>
        </p:nvSpPr>
        <p:spPr>
          <a:xfrm rot="0">
            <a:off x="2990741" y="4122001"/>
            <a:ext cx="12744445" cy="466076"/>
          </a:xfrm>
          <a:prstGeom prst="rect">
            <a:avLst/>
          </a:prstGeom>
        </p:spPr>
        <p:txBody>
          <a:bodyPr anchor="t" rtlCol="false" tIns="0" lIns="0" bIns="0" rIns="0">
            <a:spAutoFit/>
          </a:bodyPr>
          <a:lstStyle/>
          <a:p>
            <a:pPr>
              <a:lnSpc>
                <a:spcPts val="3884"/>
              </a:lnSpc>
              <a:spcBef>
                <a:spcPct val="0"/>
              </a:spcBef>
            </a:pPr>
            <a:r>
              <a:rPr lang="en-US" sz="2774">
                <a:solidFill>
                  <a:srgbClr val="EB19E7"/>
                </a:solidFill>
                <a:latin typeface="Open Sans Bold"/>
              </a:rPr>
              <a:t>HELP STUDENTS REEXPERIENCE THEIR FIRST FEW DAYS AT THE CAMPUS</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28004" r="0" b="15745"/>
          <a:stretch>
            <a:fillRect/>
          </a:stretch>
        </p:blipFill>
        <p:spPr>
          <a:xfrm>
            <a:off x="0" y="0"/>
            <a:ext cx="18288000" cy="10287000"/>
          </a:xfrm>
          <a:prstGeom prst="rect">
            <a:avLst/>
          </a:prstGeom>
        </p:spPr>
      </p:pic>
      <p:grpSp>
        <p:nvGrpSpPr>
          <p:cNvPr name="Group 3" id="3"/>
          <p:cNvGrpSpPr>
            <a:grpSpLocks noChangeAspect="true"/>
          </p:cNvGrpSpPr>
          <p:nvPr/>
        </p:nvGrpSpPr>
        <p:grpSpPr>
          <a:xfrm rot="0">
            <a:off x="0" y="0"/>
            <a:ext cx="18288000" cy="5143500"/>
            <a:chOff x="0" y="0"/>
            <a:chExt cx="5960393" cy="1676361"/>
          </a:xfrm>
        </p:grpSpPr>
        <p:sp>
          <p:nvSpPr>
            <p:cNvPr name="Freeform 4" id="4"/>
            <p:cNvSpPr/>
            <p:nvPr/>
          </p:nvSpPr>
          <p:spPr>
            <a:xfrm>
              <a:off x="0" y="0"/>
              <a:ext cx="5960393" cy="1676361"/>
            </a:xfrm>
            <a:custGeom>
              <a:avLst/>
              <a:gdLst/>
              <a:ahLst/>
              <a:cxnLst/>
              <a:rect r="r" b="b" t="t" l="l"/>
              <a:pathLst>
                <a:path h="1676361" w="5960393">
                  <a:moveTo>
                    <a:pt x="2980197" y="1676361"/>
                  </a:moveTo>
                  <a:lnTo>
                    <a:pt x="0" y="625998"/>
                  </a:lnTo>
                  <a:cubicBezTo>
                    <a:pt x="0" y="417332"/>
                    <a:pt x="0" y="208666"/>
                    <a:pt x="0" y="0"/>
                  </a:cubicBezTo>
                  <a:cubicBezTo>
                    <a:pt x="1986798" y="0"/>
                    <a:pt x="3973595" y="0"/>
                    <a:pt x="5960393" y="0"/>
                  </a:cubicBezTo>
                  <a:cubicBezTo>
                    <a:pt x="5960393" y="208666"/>
                    <a:pt x="5960393" y="417332"/>
                    <a:pt x="5960393" y="625998"/>
                  </a:cubicBezTo>
                  <a:cubicBezTo>
                    <a:pt x="4966994" y="976119"/>
                    <a:pt x="3973595" y="1326240"/>
                    <a:pt x="2980197" y="1676361"/>
                  </a:cubicBezTo>
                  <a:close/>
                </a:path>
              </a:pathLst>
            </a:custGeom>
            <a:solidFill>
              <a:srgbClr val="1C1C1E"/>
            </a:solidFill>
          </p:spPr>
        </p:sp>
        <p:sp>
          <p:nvSpPr>
            <p:cNvPr name="Freeform 5" id="5"/>
            <p:cNvSpPr/>
            <p:nvPr/>
          </p:nvSpPr>
          <p:spPr>
            <a:xfrm>
              <a:off x="0" y="0"/>
              <a:ext cx="5960393" cy="1676361"/>
            </a:xfrm>
            <a:custGeom>
              <a:avLst/>
              <a:gdLst/>
              <a:ahLst/>
              <a:cxnLst/>
              <a:rect r="r" b="b" t="t" l="l"/>
              <a:pathLst>
                <a:path h="1676361" w="5960393">
                  <a:moveTo>
                    <a:pt x="2980197" y="1676361"/>
                  </a:moveTo>
                  <a:lnTo>
                    <a:pt x="0" y="625998"/>
                  </a:lnTo>
                  <a:cubicBezTo>
                    <a:pt x="0" y="417332"/>
                    <a:pt x="0" y="208666"/>
                    <a:pt x="0" y="0"/>
                  </a:cubicBezTo>
                  <a:cubicBezTo>
                    <a:pt x="1986798" y="0"/>
                    <a:pt x="3973595" y="0"/>
                    <a:pt x="5960393" y="0"/>
                  </a:cubicBezTo>
                  <a:cubicBezTo>
                    <a:pt x="5960393" y="208666"/>
                    <a:pt x="5960393" y="417332"/>
                    <a:pt x="5960393" y="625998"/>
                  </a:cubicBezTo>
                  <a:cubicBezTo>
                    <a:pt x="4966994" y="976119"/>
                    <a:pt x="3973595" y="1326240"/>
                    <a:pt x="2980197" y="1676361"/>
                  </a:cubicBezTo>
                  <a:close/>
                </a:path>
              </a:pathLst>
            </a:custGeom>
            <a:blipFill>
              <a:blip r:embed="rId3"/>
              <a:stretch>
                <a:fillRect l="0" r="0" t="-15238" b="-121650"/>
              </a:stretch>
            </a:blipFill>
          </p:spPr>
        </p:sp>
      </p:grpSp>
      <p:sp>
        <p:nvSpPr>
          <p:cNvPr name="TextBox 6" id="6"/>
          <p:cNvSpPr txBox="true"/>
          <p:nvPr/>
        </p:nvSpPr>
        <p:spPr>
          <a:xfrm rot="0">
            <a:off x="2020829" y="5745118"/>
            <a:ext cx="14246343" cy="1184275"/>
          </a:xfrm>
          <a:prstGeom prst="rect">
            <a:avLst/>
          </a:prstGeom>
        </p:spPr>
        <p:txBody>
          <a:bodyPr anchor="t" rtlCol="false" tIns="0" lIns="0" bIns="0" rIns="0">
            <a:spAutoFit/>
          </a:bodyPr>
          <a:lstStyle/>
          <a:p>
            <a:pPr algn="ctr">
              <a:lnSpc>
                <a:spcPts val="9799"/>
              </a:lnSpc>
              <a:spcBef>
                <a:spcPct val="0"/>
              </a:spcBef>
            </a:pPr>
            <a:r>
              <a:rPr lang="en-US" sz="6999">
                <a:solidFill>
                  <a:srgbClr val="EB19E7"/>
                </a:solidFill>
                <a:latin typeface="Anton"/>
              </a:rPr>
              <a:t>VALUE ADDED TO SOCIETY</a:t>
            </a:r>
          </a:p>
        </p:txBody>
      </p:sp>
      <p:sp>
        <p:nvSpPr>
          <p:cNvPr name="TextBox 7" id="7"/>
          <p:cNvSpPr txBox="true"/>
          <p:nvPr/>
        </p:nvSpPr>
        <p:spPr>
          <a:xfrm rot="0">
            <a:off x="1444040" y="7480203"/>
            <a:ext cx="15980336" cy="603195"/>
          </a:xfrm>
          <a:prstGeom prst="rect">
            <a:avLst/>
          </a:prstGeom>
        </p:spPr>
        <p:txBody>
          <a:bodyPr anchor="t" rtlCol="false" tIns="0" lIns="0" bIns="0" rIns="0">
            <a:spAutoFit/>
          </a:bodyPr>
          <a:lstStyle/>
          <a:p>
            <a:pPr algn="ctr">
              <a:lnSpc>
                <a:spcPts val="2514"/>
              </a:lnSpc>
              <a:spcBef>
                <a:spcPct val="0"/>
              </a:spcBef>
            </a:pPr>
            <a:r>
              <a:rPr lang="en-US" sz="1796">
                <a:solidFill>
                  <a:srgbClr val="FFFFFF"/>
                </a:solidFill>
                <a:latin typeface="Open Sans"/>
              </a:rPr>
              <a:t> THE GAME IS A REPRESENTATION OF IIITL BY THE STUDENTS, FOR THE STUDENTS. YES, THIS GAME CAN ONLY BE PLAYED BY INDIVIDUALS ASSOCIATED WITH IIITL, MAKING IT A SMALL GAME FOR A SMALL COMMUNITY IN A SMALL (BY SIZE) INSTITUTE .</a:t>
            </a:r>
          </a:p>
        </p:txBody>
      </p:sp>
      <p:pic>
        <p:nvPicPr>
          <p:cNvPr name="Picture 8" id="8"/>
          <p:cNvPicPr>
            <a:picLocks noChangeAspect="true"/>
          </p:cNvPicPr>
          <p:nvPr/>
        </p:nvPicPr>
        <p:blipFill>
          <a:blip r:embed="rId4"/>
          <a:srcRect l="0" t="0" r="0" b="0"/>
          <a:stretch>
            <a:fillRect/>
          </a:stretch>
        </p:blipFill>
        <p:spPr>
          <a:xfrm flipH="false" flipV="false" rot="0">
            <a:off x="2301333" y="3793345"/>
            <a:ext cx="1144256" cy="1350155"/>
          </a:xfrm>
          <a:prstGeom prst="rect">
            <a:avLst/>
          </a:prstGeom>
        </p:spPr>
      </p:pic>
      <p:pic>
        <p:nvPicPr>
          <p:cNvPr name="Picture 9" id="9"/>
          <p:cNvPicPr>
            <a:picLocks noChangeAspect="true"/>
          </p:cNvPicPr>
          <p:nvPr/>
        </p:nvPicPr>
        <p:blipFill>
          <a:blip r:embed="rId5"/>
          <a:srcRect l="0" t="0" r="0" b="0"/>
          <a:stretch>
            <a:fillRect/>
          </a:stretch>
        </p:blipFill>
        <p:spPr>
          <a:xfrm flipH="false" flipV="false" rot="0">
            <a:off x="14842411" y="3793345"/>
            <a:ext cx="1144256" cy="1350155"/>
          </a:xfrm>
          <a:prstGeom prst="rect">
            <a:avLst/>
          </a:prstGeom>
        </p:spPr>
      </p:pic>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28004" r="0" b="15745"/>
          <a:stretch>
            <a:fillRect/>
          </a:stretch>
        </p:blipFill>
        <p:spPr>
          <a:xfrm>
            <a:off x="0" y="0"/>
            <a:ext cx="18288000" cy="10287000"/>
          </a:xfrm>
          <a:prstGeom prst="rect">
            <a:avLst/>
          </a:prstGeom>
        </p:spPr>
      </p:pic>
      <p:grpSp>
        <p:nvGrpSpPr>
          <p:cNvPr name="Group 3" id="3"/>
          <p:cNvGrpSpPr>
            <a:grpSpLocks noChangeAspect="true"/>
          </p:cNvGrpSpPr>
          <p:nvPr/>
        </p:nvGrpSpPr>
        <p:grpSpPr>
          <a:xfrm rot="0">
            <a:off x="0" y="0"/>
            <a:ext cx="9344884" cy="5705083"/>
            <a:chOff x="0" y="0"/>
            <a:chExt cx="1160780" cy="708660"/>
          </a:xfrm>
        </p:grpSpPr>
        <p:sp>
          <p:nvSpPr>
            <p:cNvPr name="Freeform 4" id="4"/>
            <p:cNvSpPr/>
            <p:nvPr/>
          </p:nvSpPr>
          <p:spPr>
            <a:xfrm>
              <a:off x="0" y="0"/>
              <a:ext cx="1160780" cy="708660"/>
            </a:xfrm>
            <a:custGeom>
              <a:avLst/>
              <a:gdLst/>
              <a:ahLst/>
              <a:cxnLst/>
              <a:rect r="r" b="b" t="t" l="l"/>
              <a:pathLst>
                <a:path h="708660" w="1160780">
                  <a:moveTo>
                    <a:pt x="0" y="708660"/>
                  </a:moveTo>
                  <a:lnTo>
                    <a:pt x="0" y="0"/>
                  </a:lnTo>
                  <a:lnTo>
                    <a:pt x="1160780" y="0"/>
                  </a:lnTo>
                  <a:lnTo>
                    <a:pt x="925830" y="708660"/>
                  </a:lnTo>
                  <a:lnTo>
                    <a:pt x="0" y="708660"/>
                  </a:lnTo>
                  <a:close/>
                </a:path>
              </a:pathLst>
            </a:custGeom>
            <a:blipFill>
              <a:blip r:embed="rId3"/>
              <a:stretch>
                <a:fillRect l="0" r="0" t="0" b="-9131"/>
              </a:stretch>
            </a:blipFill>
          </p:spPr>
        </p:sp>
      </p:grpSp>
      <p:grpSp>
        <p:nvGrpSpPr>
          <p:cNvPr name="Group 5" id="5"/>
          <p:cNvGrpSpPr>
            <a:grpSpLocks noChangeAspect="true"/>
          </p:cNvGrpSpPr>
          <p:nvPr/>
        </p:nvGrpSpPr>
        <p:grpSpPr>
          <a:xfrm rot="0">
            <a:off x="2729327" y="4320101"/>
            <a:ext cx="7265078" cy="4435354"/>
            <a:chOff x="0" y="0"/>
            <a:chExt cx="1160780" cy="708660"/>
          </a:xfrm>
        </p:grpSpPr>
        <p:sp>
          <p:nvSpPr>
            <p:cNvPr name="Freeform 6" id="6"/>
            <p:cNvSpPr/>
            <p:nvPr/>
          </p:nvSpPr>
          <p:spPr>
            <a:xfrm>
              <a:off x="0" y="0"/>
              <a:ext cx="1160780" cy="708660"/>
            </a:xfrm>
            <a:custGeom>
              <a:avLst/>
              <a:gdLst/>
              <a:ahLst/>
              <a:cxnLst/>
              <a:rect r="r" b="b" t="t" l="l"/>
              <a:pathLst>
                <a:path h="708660" w="1160780">
                  <a:moveTo>
                    <a:pt x="0" y="708660"/>
                  </a:moveTo>
                  <a:lnTo>
                    <a:pt x="0" y="0"/>
                  </a:lnTo>
                  <a:lnTo>
                    <a:pt x="1160780" y="0"/>
                  </a:lnTo>
                  <a:lnTo>
                    <a:pt x="925830" y="708660"/>
                  </a:lnTo>
                  <a:lnTo>
                    <a:pt x="0" y="708660"/>
                  </a:lnTo>
                  <a:close/>
                </a:path>
              </a:pathLst>
            </a:custGeom>
            <a:blipFill>
              <a:blip r:embed="rId4"/>
              <a:stretch>
                <a:fillRect l="0" r="0" t="-4258" b="-4258"/>
              </a:stretch>
            </a:blipFill>
          </p:spPr>
        </p:sp>
      </p:grpSp>
      <p:sp>
        <p:nvSpPr>
          <p:cNvPr name="TextBox 7" id="7"/>
          <p:cNvSpPr txBox="true"/>
          <p:nvPr/>
        </p:nvSpPr>
        <p:spPr>
          <a:xfrm rot="0">
            <a:off x="10692723" y="904875"/>
            <a:ext cx="6353220" cy="1184275"/>
          </a:xfrm>
          <a:prstGeom prst="rect">
            <a:avLst/>
          </a:prstGeom>
        </p:spPr>
        <p:txBody>
          <a:bodyPr anchor="t" rtlCol="false" tIns="0" lIns="0" bIns="0" rIns="0">
            <a:spAutoFit/>
          </a:bodyPr>
          <a:lstStyle/>
          <a:p>
            <a:pPr>
              <a:lnSpc>
                <a:spcPts val="9799"/>
              </a:lnSpc>
              <a:spcBef>
                <a:spcPct val="0"/>
              </a:spcBef>
            </a:pPr>
            <a:r>
              <a:rPr lang="en-US" sz="6999">
                <a:solidFill>
                  <a:srgbClr val="FFFFFF"/>
                </a:solidFill>
                <a:latin typeface="Anton"/>
              </a:rPr>
              <a:t>TECHNOLOGY USED</a:t>
            </a:r>
          </a:p>
        </p:txBody>
      </p:sp>
      <p:sp>
        <p:nvSpPr>
          <p:cNvPr name="TextBox 8" id="8"/>
          <p:cNvSpPr txBox="true"/>
          <p:nvPr/>
        </p:nvSpPr>
        <p:spPr>
          <a:xfrm rot="0">
            <a:off x="10729152" y="2289661"/>
            <a:ext cx="6530148" cy="2422525"/>
          </a:xfrm>
          <a:prstGeom prst="rect">
            <a:avLst/>
          </a:prstGeom>
        </p:spPr>
        <p:txBody>
          <a:bodyPr anchor="t" rtlCol="false" tIns="0" lIns="0" bIns="0" rIns="0">
            <a:spAutoFit/>
          </a:bodyPr>
          <a:lstStyle/>
          <a:p>
            <a:pPr>
              <a:lnSpc>
                <a:spcPts val="9799"/>
              </a:lnSpc>
              <a:spcBef>
                <a:spcPct val="0"/>
              </a:spcBef>
            </a:pPr>
            <a:r>
              <a:rPr lang="en-US" sz="6999">
                <a:solidFill>
                  <a:srgbClr val="EB19E7"/>
                </a:solidFill>
                <a:latin typeface="Anton"/>
              </a:rPr>
              <a:t>FOR GAME DEVELOPMENT</a:t>
            </a:r>
          </a:p>
        </p:txBody>
      </p:sp>
      <p:grpSp>
        <p:nvGrpSpPr>
          <p:cNvPr name="Group 9" id="9"/>
          <p:cNvGrpSpPr/>
          <p:nvPr/>
        </p:nvGrpSpPr>
        <p:grpSpPr>
          <a:xfrm rot="0">
            <a:off x="11386312" y="5014814"/>
            <a:ext cx="511810" cy="511810"/>
            <a:chOff x="0" y="0"/>
            <a:chExt cx="1913890" cy="1913890"/>
          </a:xfrm>
        </p:grpSpPr>
        <p:sp>
          <p:nvSpPr>
            <p:cNvPr name="Freeform 10" id="10"/>
            <p:cNvSpPr/>
            <p:nvPr/>
          </p:nvSpPr>
          <p:spPr>
            <a:xfrm>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FFFFFF">
                <a:alpha val="29804"/>
              </a:srgbClr>
            </a:solidFill>
          </p:spPr>
        </p:sp>
      </p:grpSp>
      <p:sp>
        <p:nvSpPr>
          <p:cNvPr name="TextBox 11" id="11"/>
          <p:cNvSpPr txBox="true"/>
          <p:nvPr/>
        </p:nvSpPr>
        <p:spPr>
          <a:xfrm rot="0">
            <a:off x="11936493" y="5064503"/>
            <a:ext cx="6532384" cy="364426"/>
          </a:xfrm>
          <a:prstGeom prst="rect">
            <a:avLst/>
          </a:prstGeom>
        </p:spPr>
        <p:txBody>
          <a:bodyPr anchor="t" rtlCol="false" tIns="0" lIns="0" bIns="0" rIns="0">
            <a:spAutoFit/>
          </a:bodyPr>
          <a:lstStyle/>
          <a:p>
            <a:pPr>
              <a:lnSpc>
                <a:spcPts val="3012"/>
              </a:lnSpc>
              <a:spcBef>
                <a:spcPct val="0"/>
              </a:spcBef>
            </a:pPr>
            <a:r>
              <a:rPr lang="en-US" sz="2151">
                <a:solidFill>
                  <a:srgbClr val="FFFFFF"/>
                </a:solidFill>
                <a:latin typeface="Open Sans"/>
              </a:rPr>
              <a:t>Tiled(map creation)</a:t>
            </a:r>
          </a:p>
        </p:txBody>
      </p:sp>
      <p:sp>
        <p:nvSpPr>
          <p:cNvPr name="TextBox 12" id="12"/>
          <p:cNvSpPr txBox="true"/>
          <p:nvPr/>
        </p:nvSpPr>
        <p:spPr>
          <a:xfrm rot="0">
            <a:off x="11386312" y="5135167"/>
            <a:ext cx="511810" cy="242148"/>
          </a:xfrm>
          <a:prstGeom prst="rect">
            <a:avLst/>
          </a:prstGeom>
        </p:spPr>
        <p:txBody>
          <a:bodyPr anchor="t" rtlCol="false" tIns="0" lIns="0" bIns="0" rIns="0">
            <a:spAutoFit/>
          </a:bodyPr>
          <a:lstStyle/>
          <a:p>
            <a:pPr algn="ctr">
              <a:lnSpc>
                <a:spcPts val="1965"/>
              </a:lnSpc>
              <a:spcBef>
                <a:spcPct val="0"/>
              </a:spcBef>
            </a:pPr>
            <a:r>
              <a:rPr lang="en-US" sz="1404">
                <a:solidFill>
                  <a:srgbClr val="FFFFFF"/>
                </a:solidFill>
                <a:latin typeface="Arimo Bold"/>
              </a:rPr>
              <a:t>01</a:t>
            </a:r>
          </a:p>
        </p:txBody>
      </p:sp>
      <p:grpSp>
        <p:nvGrpSpPr>
          <p:cNvPr name="Group 13" id="13"/>
          <p:cNvGrpSpPr/>
          <p:nvPr/>
        </p:nvGrpSpPr>
        <p:grpSpPr>
          <a:xfrm rot="0">
            <a:off x="11386312" y="6231157"/>
            <a:ext cx="511810" cy="511810"/>
            <a:chOff x="0" y="0"/>
            <a:chExt cx="1913890" cy="1913890"/>
          </a:xfrm>
        </p:grpSpPr>
        <p:sp>
          <p:nvSpPr>
            <p:cNvPr name="Freeform 14" id="14"/>
            <p:cNvSpPr/>
            <p:nvPr/>
          </p:nvSpPr>
          <p:spPr>
            <a:xfrm>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FFFFFF">
                <a:alpha val="29804"/>
              </a:srgbClr>
            </a:solidFill>
          </p:spPr>
        </p:sp>
      </p:grpSp>
      <p:sp>
        <p:nvSpPr>
          <p:cNvPr name="TextBox 15" id="15"/>
          <p:cNvSpPr txBox="true"/>
          <p:nvPr/>
        </p:nvSpPr>
        <p:spPr>
          <a:xfrm rot="0">
            <a:off x="11936493" y="6249202"/>
            <a:ext cx="5361178" cy="288576"/>
          </a:xfrm>
          <a:prstGeom prst="rect">
            <a:avLst/>
          </a:prstGeom>
        </p:spPr>
        <p:txBody>
          <a:bodyPr anchor="t" rtlCol="false" tIns="0" lIns="0" bIns="0" rIns="0">
            <a:spAutoFit/>
          </a:bodyPr>
          <a:lstStyle/>
          <a:p>
            <a:pPr>
              <a:lnSpc>
                <a:spcPts val="2472"/>
              </a:lnSpc>
              <a:spcBef>
                <a:spcPct val="0"/>
              </a:spcBef>
            </a:pPr>
            <a:r>
              <a:rPr lang="en-US" sz="1765">
                <a:solidFill>
                  <a:srgbClr val="FFFFFF"/>
                </a:solidFill>
                <a:latin typeface="Open Sans"/>
              </a:rPr>
              <a:t>JavaScript,HTML,CANVA</a:t>
            </a:r>
          </a:p>
        </p:txBody>
      </p:sp>
      <p:sp>
        <p:nvSpPr>
          <p:cNvPr name="TextBox 16" id="16"/>
          <p:cNvSpPr txBox="true"/>
          <p:nvPr/>
        </p:nvSpPr>
        <p:spPr>
          <a:xfrm rot="0">
            <a:off x="11386312" y="6351511"/>
            <a:ext cx="511810" cy="242148"/>
          </a:xfrm>
          <a:prstGeom prst="rect">
            <a:avLst/>
          </a:prstGeom>
        </p:spPr>
        <p:txBody>
          <a:bodyPr anchor="t" rtlCol="false" tIns="0" lIns="0" bIns="0" rIns="0">
            <a:spAutoFit/>
          </a:bodyPr>
          <a:lstStyle/>
          <a:p>
            <a:pPr algn="ctr">
              <a:lnSpc>
                <a:spcPts val="1965"/>
              </a:lnSpc>
              <a:spcBef>
                <a:spcPct val="0"/>
              </a:spcBef>
            </a:pPr>
            <a:r>
              <a:rPr lang="en-US" sz="1404">
                <a:solidFill>
                  <a:srgbClr val="FFFFFF"/>
                </a:solidFill>
                <a:latin typeface="Arimo Bold"/>
              </a:rPr>
              <a:t>02</a:t>
            </a:r>
          </a:p>
        </p:txBody>
      </p:sp>
      <p:grpSp>
        <p:nvGrpSpPr>
          <p:cNvPr name="Group 17" id="17"/>
          <p:cNvGrpSpPr/>
          <p:nvPr/>
        </p:nvGrpSpPr>
        <p:grpSpPr>
          <a:xfrm rot="0">
            <a:off x="11386312" y="7447501"/>
            <a:ext cx="511810" cy="511810"/>
            <a:chOff x="0" y="0"/>
            <a:chExt cx="1913890" cy="1913890"/>
          </a:xfrm>
        </p:grpSpPr>
        <p:sp>
          <p:nvSpPr>
            <p:cNvPr name="Freeform 18" id="18"/>
            <p:cNvSpPr/>
            <p:nvPr/>
          </p:nvSpPr>
          <p:spPr>
            <a:xfrm>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FFFFFF">
                <a:alpha val="29804"/>
              </a:srgbClr>
            </a:solidFill>
          </p:spPr>
        </p:sp>
      </p:grpSp>
      <p:sp>
        <p:nvSpPr>
          <p:cNvPr name="TextBox 19" id="19"/>
          <p:cNvSpPr txBox="true"/>
          <p:nvPr/>
        </p:nvSpPr>
        <p:spPr>
          <a:xfrm rot="0">
            <a:off x="12058627" y="7476472"/>
            <a:ext cx="6288116" cy="333530"/>
          </a:xfrm>
          <a:prstGeom prst="rect">
            <a:avLst/>
          </a:prstGeom>
        </p:spPr>
        <p:txBody>
          <a:bodyPr anchor="t" rtlCol="false" tIns="0" lIns="0" bIns="0" rIns="0">
            <a:spAutoFit/>
          </a:bodyPr>
          <a:lstStyle/>
          <a:p>
            <a:pPr>
              <a:lnSpc>
                <a:spcPts val="2899"/>
              </a:lnSpc>
              <a:spcBef>
                <a:spcPct val="0"/>
              </a:spcBef>
            </a:pPr>
            <a:r>
              <a:rPr lang="en-US" sz="2071">
                <a:solidFill>
                  <a:srgbClr val="FFFFFF"/>
                </a:solidFill>
                <a:latin typeface="Open Sans"/>
              </a:rPr>
              <a:t>itch.io(attributes),youtube(audio files)</a:t>
            </a:r>
          </a:p>
        </p:txBody>
      </p:sp>
      <p:sp>
        <p:nvSpPr>
          <p:cNvPr name="TextBox 20" id="20"/>
          <p:cNvSpPr txBox="true"/>
          <p:nvPr/>
        </p:nvSpPr>
        <p:spPr>
          <a:xfrm rot="0">
            <a:off x="11386312" y="7567854"/>
            <a:ext cx="511810" cy="242148"/>
          </a:xfrm>
          <a:prstGeom prst="rect">
            <a:avLst/>
          </a:prstGeom>
        </p:spPr>
        <p:txBody>
          <a:bodyPr anchor="t" rtlCol="false" tIns="0" lIns="0" bIns="0" rIns="0">
            <a:spAutoFit/>
          </a:bodyPr>
          <a:lstStyle/>
          <a:p>
            <a:pPr algn="ctr">
              <a:lnSpc>
                <a:spcPts val="1965"/>
              </a:lnSpc>
              <a:spcBef>
                <a:spcPct val="0"/>
              </a:spcBef>
            </a:pPr>
            <a:r>
              <a:rPr lang="en-US" sz="1404">
                <a:solidFill>
                  <a:srgbClr val="FFFFFF"/>
                </a:solidFill>
                <a:latin typeface="Arimo Bold"/>
              </a:rPr>
              <a:t>03</a:t>
            </a:r>
          </a:p>
        </p:txBody>
      </p:sp>
      <p:pic>
        <p:nvPicPr>
          <p:cNvPr name="Picture 21" id="21"/>
          <p:cNvPicPr>
            <a:picLocks noChangeAspect="true"/>
          </p:cNvPicPr>
          <p:nvPr/>
        </p:nvPicPr>
        <p:blipFill>
          <a:blip r:embed="rId5"/>
          <a:srcRect l="0" t="0" r="0" b="0"/>
          <a:stretch>
            <a:fillRect/>
          </a:stretch>
        </p:blipFill>
        <p:spPr>
          <a:xfrm flipH="false" flipV="false" rot="0">
            <a:off x="9344884" y="2680043"/>
            <a:ext cx="748167" cy="882793"/>
          </a:xfrm>
          <a:prstGeom prst="rect">
            <a:avLst/>
          </a:prstGeom>
        </p:spPr>
      </p:pic>
      <p:pic>
        <p:nvPicPr>
          <p:cNvPr name="Picture 22" id="22"/>
          <p:cNvPicPr>
            <a:picLocks noChangeAspect="true"/>
          </p:cNvPicPr>
          <p:nvPr/>
        </p:nvPicPr>
        <p:blipFill>
          <a:blip r:embed="rId5"/>
          <a:srcRect l="0" t="0" r="0" b="0"/>
          <a:stretch>
            <a:fillRect/>
          </a:stretch>
        </p:blipFill>
        <p:spPr>
          <a:xfrm flipH="false" flipV="false" rot="0">
            <a:off x="1028700" y="6927209"/>
            <a:ext cx="748167" cy="882793"/>
          </a:xfrm>
          <a:prstGeom prst="rect">
            <a:avLst/>
          </a:prstGeom>
        </p:spPr>
      </p:pic>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28004" r="0" b="15745"/>
          <a:stretch>
            <a:fillRect/>
          </a:stretch>
        </p:blipFill>
        <p:spPr>
          <a:xfrm>
            <a:off x="0" y="0"/>
            <a:ext cx="18288000" cy="10287000"/>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0">
            <a:off x="2301333" y="1900098"/>
            <a:ext cx="1144256" cy="1350155"/>
          </a:xfrm>
          <a:prstGeom prst="rect">
            <a:avLst/>
          </a:prstGeom>
        </p:spPr>
      </p:pic>
      <p:pic>
        <p:nvPicPr>
          <p:cNvPr name="Picture 4" id="4"/>
          <p:cNvPicPr>
            <a:picLocks noChangeAspect="true"/>
          </p:cNvPicPr>
          <p:nvPr/>
        </p:nvPicPr>
        <p:blipFill>
          <a:blip r:embed="rId4"/>
          <a:srcRect l="0" t="0" r="0" b="0"/>
          <a:stretch>
            <a:fillRect/>
          </a:stretch>
        </p:blipFill>
        <p:spPr>
          <a:xfrm flipH="false" flipV="false" rot="0">
            <a:off x="14842411" y="1900098"/>
            <a:ext cx="1144256" cy="1350155"/>
          </a:xfrm>
          <a:prstGeom prst="rect">
            <a:avLst/>
          </a:prstGeom>
        </p:spPr>
      </p:pic>
      <p:pic>
        <p:nvPicPr>
          <p:cNvPr name="Picture 5" id="5"/>
          <p:cNvPicPr>
            <a:picLocks noChangeAspect="true"/>
          </p:cNvPicPr>
          <p:nvPr/>
        </p:nvPicPr>
        <p:blipFill>
          <a:blip r:embed="rId5"/>
          <a:srcRect l="0" t="6965" r="18106" b="2909"/>
          <a:stretch>
            <a:fillRect/>
          </a:stretch>
        </p:blipFill>
        <p:spPr>
          <a:xfrm flipH="false" flipV="false" rot="0">
            <a:off x="579707" y="3250252"/>
            <a:ext cx="5731763" cy="3548218"/>
          </a:xfrm>
          <a:prstGeom prst="rect">
            <a:avLst/>
          </a:prstGeom>
        </p:spPr>
      </p:pic>
      <p:pic>
        <p:nvPicPr>
          <p:cNvPr name="Picture 6" id="6"/>
          <p:cNvPicPr>
            <a:picLocks noChangeAspect="true"/>
          </p:cNvPicPr>
          <p:nvPr/>
        </p:nvPicPr>
        <p:blipFill>
          <a:blip r:embed="rId6"/>
          <a:srcRect l="0" t="1606" r="17367" b="8734"/>
          <a:stretch>
            <a:fillRect/>
          </a:stretch>
        </p:blipFill>
        <p:spPr>
          <a:xfrm flipH="false" flipV="false" rot="0">
            <a:off x="11235399" y="3373227"/>
            <a:ext cx="5410542" cy="3302268"/>
          </a:xfrm>
          <a:prstGeom prst="rect">
            <a:avLst/>
          </a:prstGeom>
        </p:spPr>
      </p:pic>
      <p:pic>
        <p:nvPicPr>
          <p:cNvPr name="Picture 7" id="7"/>
          <p:cNvPicPr>
            <a:picLocks noChangeAspect="true"/>
          </p:cNvPicPr>
          <p:nvPr/>
        </p:nvPicPr>
        <p:blipFill>
          <a:blip r:embed="rId7"/>
          <a:srcRect l="0" t="0" r="17548" b="0"/>
          <a:stretch>
            <a:fillRect/>
          </a:stretch>
        </p:blipFill>
        <p:spPr>
          <a:xfrm flipH="false" flipV="false" rot="0">
            <a:off x="6134543" y="6798470"/>
            <a:ext cx="5372072" cy="3664939"/>
          </a:xfrm>
          <a:prstGeom prst="rect">
            <a:avLst/>
          </a:prstGeom>
        </p:spPr>
      </p:pic>
      <p:sp>
        <p:nvSpPr>
          <p:cNvPr name="TextBox 8" id="8"/>
          <p:cNvSpPr txBox="true"/>
          <p:nvPr/>
        </p:nvSpPr>
        <p:spPr>
          <a:xfrm rot="0">
            <a:off x="3807625" y="1390900"/>
            <a:ext cx="10672750" cy="1184275"/>
          </a:xfrm>
          <a:prstGeom prst="rect">
            <a:avLst/>
          </a:prstGeom>
        </p:spPr>
        <p:txBody>
          <a:bodyPr anchor="t" rtlCol="false" tIns="0" lIns="0" bIns="0" rIns="0">
            <a:spAutoFit/>
          </a:bodyPr>
          <a:lstStyle/>
          <a:p>
            <a:pPr algn="ctr">
              <a:lnSpc>
                <a:spcPts val="9799"/>
              </a:lnSpc>
              <a:spcBef>
                <a:spcPct val="0"/>
              </a:spcBef>
            </a:pPr>
            <a:r>
              <a:rPr lang="en-US" sz="6999">
                <a:solidFill>
                  <a:srgbClr val="FFFFFF"/>
                </a:solidFill>
                <a:latin typeface="Anton"/>
              </a:rPr>
              <a:t>SCREENSHOTS OF</a:t>
            </a:r>
          </a:p>
        </p:txBody>
      </p:sp>
      <p:sp>
        <p:nvSpPr>
          <p:cNvPr name="TextBox 9" id="9"/>
          <p:cNvSpPr txBox="true"/>
          <p:nvPr/>
        </p:nvSpPr>
        <p:spPr>
          <a:xfrm rot="0">
            <a:off x="3807625" y="2451350"/>
            <a:ext cx="10672750" cy="1184275"/>
          </a:xfrm>
          <a:prstGeom prst="rect">
            <a:avLst/>
          </a:prstGeom>
        </p:spPr>
        <p:txBody>
          <a:bodyPr anchor="t" rtlCol="false" tIns="0" lIns="0" bIns="0" rIns="0">
            <a:spAutoFit/>
          </a:bodyPr>
          <a:lstStyle/>
          <a:p>
            <a:pPr algn="ctr">
              <a:lnSpc>
                <a:spcPts val="9799"/>
              </a:lnSpc>
              <a:spcBef>
                <a:spcPct val="0"/>
              </a:spcBef>
            </a:pPr>
            <a:r>
              <a:rPr lang="en-US" sz="6999">
                <a:solidFill>
                  <a:srgbClr val="EB19E7"/>
                </a:solidFill>
                <a:latin typeface="Anton"/>
              </a:rPr>
              <a:t>THE GAME</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28004" r="0" b="15745"/>
          <a:stretch>
            <a:fillRect/>
          </a:stretch>
        </p:blipFill>
        <p:spPr>
          <a:xfrm>
            <a:off x="0" y="0"/>
            <a:ext cx="18288000" cy="10287000"/>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0">
            <a:off x="2301333" y="1434562"/>
            <a:ext cx="1144256" cy="1350155"/>
          </a:xfrm>
          <a:prstGeom prst="rect">
            <a:avLst/>
          </a:prstGeom>
        </p:spPr>
      </p:pic>
      <p:pic>
        <p:nvPicPr>
          <p:cNvPr name="Picture 4" id="4"/>
          <p:cNvPicPr>
            <a:picLocks noChangeAspect="true"/>
          </p:cNvPicPr>
          <p:nvPr/>
        </p:nvPicPr>
        <p:blipFill>
          <a:blip r:embed="rId4"/>
          <a:srcRect l="0" t="0" r="0" b="0"/>
          <a:stretch>
            <a:fillRect/>
          </a:stretch>
        </p:blipFill>
        <p:spPr>
          <a:xfrm flipH="false" flipV="false" rot="0">
            <a:off x="14842411" y="1434562"/>
            <a:ext cx="1144256" cy="1350155"/>
          </a:xfrm>
          <a:prstGeom prst="rect">
            <a:avLst/>
          </a:prstGeom>
        </p:spPr>
      </p:pic>
      <p:pic>
        <p:nvPicPr>
          <p:cNvPr name="Picture 5" id="5"/>
          <p:cNvPicPr>
            <a:picLocks noChangeAspect="true"/>
          </p:cNvPicPr>
          <p:nvPr/>
        </p:nvPicPr>
        <p:blipFill>
          <a:blip r:embed="rId5"/>
          <a:srcRect l="0" t="5306" r="0" b="12043"/>
          <a:stretch>
            <a:fillRect/>
          </a:stretch>
        </p:blipFill>
        <p:spPr>
          <a:xfrm flipH="false" flipV="false" rot="0">
            <a:off x="272301" y="3864952"/>
            <a:ext cx="2425279" cy="3066859"/>
          </a:xfrm>
          <a:prstGeom prst="rect">
            <a:avLst/>
          </a:prstGeom>
        </p:spPr>
      </p:pic>
      <p:pic>
        <p:nvPicPr>
          <p:cNvPr name="Picture 6" id="6"/>
          <p:cNvPicPr>
            <a:picLocks noChangeAspect="true"/>
          </p:cNvPicPr>
          <p:nvPr/>
        </p:nvPicPr>
        <p:blipFill>
          <a:blip r:embed="rId6"/>
          <a:srcRect l="0" t="29175" r="0" b="24244"/>
          <a:stretch>
            <a:fillRect/>
          </a:stretch>
        </p:blipFill>
        <p:spPr>
          <a:xfrm flipH="false" flipV="false" rot="0">
            <a:off x="4111635" y="3731049"/>
            <a:ext cx="3117914" cy="3227453"/>
          </a:xfrm>
          <a:prstGeom prst="rect">
            <a:avLst/>
          </a:prstGeom>
        </p:spPr>
      </p:pic>
      <p:pic>
        <p:nvPicPr>
          <p:cNvPr name="Picture 7" id="7"/>
          <p:cNvPicPr>
            <a:picLocks noChangeAspect="true"/>
          </p:cNvPicPr>
          <p:nvPr/>
        </p:nvPicPr>
        <p:blipFill>
          <a:blip r:embed="rId7"/>
          <a:srcRect l="10418" t="29686" r="0" b="23897"/>
          <a:stretch>
            <a:fillRect/>
          </a:stretch>
        </p:blipFill>
        <p:spPr>
          <a:xfrm flipH="false" flipV="false" rot="0">
            <a:off x="14220120" y="3864952"/>
            <a:ext cx="2663501" cy="3066859"/>
          </a:xfrm>
          <a:prstGeom prst="rect">
            <a:avLst/>
          </a:prstGeom>
        </p:spPr>
      </p:pic>
      <p:pic>
        <p:nvPicPr>
          <p:cNvPr name="Picture 8" id="8"/>
          <p:cNvPicPr>
            <a:picLocks noChangeAspect="true"/>
          </p:cNvPicPr>
          <p:nvPr/>
        </p:nvPicPr>
        <p:blipFill>
          <a:blip r:embed="rId8"/>
          <a:srcRect l="0" t="26587" r="0" b="23706"/>
          <a:stretch>
            <a:fillRect/>
          </a:stretch>
        </p:blipFill>
        <p:spPr>
          <a:xfrm flipH="false" flipV="false" rot="0">
            <a:off x="7590862" y="3864952"/>
            <a:ext cx="2800646" cy="3093550"/>
          </a:xfrm>
          <a:prstGeom prst="rect">
            <a:avLst/>
          </a:prstGeom>
        </p:spPr>
      </p:pic>
      <p:pic>
        <p:nvPicPr>
          <p:cNvPr name="Picture 9" id="9"/>
          <p:cNvPicPr>
            <a:picLocks noChangeAspect="true"/>
          </p:cNvPicPr>
          <p:nvPr/>
        </p:nvPicPr>
        <p:blipFill>
          <a:blip r:embed="rId9"/>
          <a:srcRect l="0" t="9984" r="0" b="0"/>
          <a:stretch>
            <a:fillRect/>
          </a:stretch>
        </p:blipFill>
        <p:spPr>
          <a:xfrm flipH="false" flipV="false" rot="0">
            <a:off x="10982869" y="3864952"/>
            <a:ext cx="2549391" cy="3066859"/>
          </a:xfrm>
          <a:prstGeom prst="rect">
            <a:avLst/>
          </a:prstGeom>
        </p:spPr>
      </p:pic>
      <p:sp>
        <p:nvSpPr>
          <p:cNvPr name="TextBox 10" id="10"/>
          <p:cNvSpPr txBox="true"/>
          <p:nvPr/>
        </p:nvSpPr>
        <p:spPr>
          <a:xfrm rot="0">
            <a:off x="257066" y="7696262"/>
            <a:ext cx="3143582" cy="407470"/>
          </a:xfrm>
          <a:prstGeom prst="rect">
            <a:avLst/>
          </a:prstGeom>
        </p:spPr>
        <p:txBody>
          <a:bodyPr anchor="t" rtlCol="false" tIns="0" lIns="0" bIns="0" rIns="0">
            <a:spAutoFit/>
          </a:bodyPr>
          <a:lstStyle/>
          <a:p>
            <a:pPr algn="ctr">
              <a:lnSpc>
                <a:spcPts val="3450"/>
              </a:lnSpc>
              <a:spcBef>
                <a:spcPct val="0"/>
              </a:spcBef>
            </a:pPr>
            <a:r>
              <a:rPr lang="en-US" sz="2464">
                <a:solidFill>
                  <a:srgbClr val="FFFFFF"/>
                </a:solidFill>
                <a:latin typeface="Open Sans Light Bold"/>
              </a:rPr>
              <a:t>Ayush Sharma</a:t>
            </a:r>
          </a:p>
        </p:txBody>
      </p:sp>
      <p:sp>
        <p:nvSpPr>
          <p:cNvPr name="TextBox 11" id="11"/>
          <p:cNvSpPr txBox="true"/>
          <p:nvPr/>
        </p:nvSpPr>
        <p:spPr>
          <a:xfrm rot="0">
            <a:off x="168694" y="8154415"/>
            <a:ext cx="3188523" cy="396241"/>
          </a:xfrm>
          <a:prstGeom prst="rect">
            <a:avLst/>
          </a:prstGeom>
        </p:spPr>
        <p:txBody>
          <a:bodyPr anchor="t" rtlCol="false" tIns="0" lIns="0" bIns="0" rIns="0">
            <a:spAutoFit/>
          </a:bodyPr>
          <a:lstStyle/>
          <a:p>
            <a:pPr algn="ctr">
              <a:lnSpc>
                <a:spcPts val="3359"/>
              </a:lnSpc>
              <a:spcBef>
                <a:spcPct val="0"/>
              </a:spcBef>
            </a:pPr>
            <a:r>
              <a:rPr lang="en-US" sz="2399">
                <a:solidFill>
                  <a:srgbClr val="FFFFFF"/>
                </a:solidFill>
                <a:latin typeface="Open Sans Light"/>
              </a:rPr>
              <a:t>LCB2021007</a:t>
            </a:r>
          </a:p>
        </p:txBody>
      </p:sp>
      <p:sp>
        <p:nvSpPr>
          <p:cNvPr name="TextBox 12" id="12"/>
          <p:cNvSpPr txBox="true"/>
          <p:nvPr/>
        </p:nvSpPr>
        <p:spPr>
          <a:xfrm rot="0">
            <a:off x="3954163" y="7770239"/>
            <a:ext cx="3275387" cy="422276"/>
          </a:xfrm>
          <a:prstGeom prst="rect">
            <a:avLst/>
          </a:prstGeom>
        </p:spPr>
        <p:txBody>
          <a:bodyPr anchor="t" rtlCol="false" tIns="0" lIns="0" bIns="0" rIns="0">
            <a:spAutoFit/>
          </a:bodyPr>
          <a:lstStyle/>
          <a:p>
            <a:pPr algn="ctr">
              <a:lnSpc>
                <a:spcPts val="3499"/>
              </a:lnSpc>
              <a:spcBef>
                <a:spcPct val="0"/>
              </a:spcBef>
            </a:pPr>
            <a:r>
              <a:rPr lang="en-US" sz="2499">
                <a:solidFill>
                  <a:srgbClr val="FFFFFF"/>
                </a:solidFill>
                <a:latin typeface="Open Sans Light Bold"/>
              </a:rPr>
              <a:t>Tridibesh Misra</a:t>
            </a:r>
          </a:p>
        </p:txBody>
      </p:sp>
      <p:sp>
        <p:nvSpPr>
          <p:cNvPr name="TextBox 13" id="13"/>
          <p:cNvSpPr txBox="true"/>
          <p:nvPr/>
        </p:nvSpPr>
        <p:spPr>
          <a:xfrm rot="0">
            <a:off x="3954163" y="8154415"/>
            <a:ext cx="3275387" cy="396241"/>
          </a:xfrm>
          <a:prstGeom prst="rect">
            <a:avLst/>
          </a:prstGeom>
        </p:spPr>
        <p:txBody>
          <a:bodyPr anchor="t" rtlCol="false" tIns="0" lIns="0" bIns="0" rIns="0">
            <a:spAutoFit/>
          </a:bodyPr>
          <a:lstStyle/>
          <a:p>
            <a:pPr algn="ctr">
              <a:lnSpc>
                <a:spcPts val="3359"/>
              </a:lnSpc>
              <a:spcBef>
                <a:spcPct val="0"/>
              </a:spcBef>
            </a:pPr>
            <a:r>
              <a:rPr lang="en-US" sz="2399">
                <a:solidFill>
                  <a:srgbClr val="FFFFFF"/>
                </a:solidFill>
                <a:latin typeface="Open Sans Light"/>
              </a:rPr>
              <a:t>LCB2021002</a:t>
            </a:r>
          </a:p>
        </p:txBody>
      </p:sp>
      <p:sp>
        <p:nvSpPr>
          <p:cNvPr name="TextBox 14" id="14"/>
          <p:cNvSpPr txBox="true"/>
          <p:nvPr/>
        </p:nvSpPr>
        <p:spPr>
          <a:xfrm rot="0">
            <a:off x="7506306" y="7770239"/>
            <a:ext cx="3275387" cy="422276"/>
          </a:xfrm>
          <a:prstGeom prst="rect">
            <a:avLst/>
          </a:prstGeom>
        </p:spPr>
        <p:txBody>
          <a:bodyPr anchor="t" rtlCol="false" tIns="0" lIns="0" bIns="0" rIns="0">
            <a:spAutoFit/>
          </a:bodyPr>
          <a:lstStyle/>
          <a:p>
            <a:pPr algn="ctr">
              <a:lnSpc>
                <a:spcPts val="3499"/>
              </a:lnSpc>
              <a:spcBef>
                <a:spcPct val="0"/>
              </a:spcBef>
            </a:pPr>
            <a:r>
              <a:rPr lang="en-US" sz="2499">
                <a:solidFill>
                  <a:srgbClr val="FFFFFF"/>
                </a:solidFill>
                <a:latin typeface="Open Sans Light Bold"/>
              </a:rPr>
              <a:t>Utkarsh Pawar</a:t>
            </a:r>
          </a:p>
        </p:txBody>
      </p:sp>
      <p:sp>
        <p:nvSpPr>
          <p:cNvPr name="TextBox 15" id="15"/>
          <p:cNvSpPr txBox="true"/>
          <p:nvPr/>
        </p:nvSpPr>
        <p:spPr>
          <a:xfrm rot="0">
            <a:off x="7506306" y="8154415"/>
            <a:ext cx="3275387" cy="396241"/>
          </a:xfrm>
          <a:prstGeom prst="rect">
            <a:avLst/>
          </a:prstGeom>
        </p:spPr>
        <p:txBody>
          <a:bodyPr anchor="t" rtlCol="false" tIns="0" lIns="0" bIns="0" rIns="0">
            <a:spAutoFit/>
          </a:bodyPr>
          <a:lstStyle/>
          <a:p>
            <a:pPr algn="ctr">
              <a:lnSpc>
                <a:spcPts val="3359"/>
              </a:lnSpc>
              <a:spcBef>
                <a:spcPct val="0"/>
              </a:spcBef>
            </a:pPr>
            <a:r>
              <a:rPr lang="en-US" sz="2399">
                <a:solidFill>
                  <a:srgbClr val="FFFFFF"/>
                </a:solidFill>
                <a:latin typeface="Open Sans Light"/>
              </a:rPr>
              <a:t>LCB2021032</a:t>
            </a:r>
          </a:p>
        </p:txBody>
      </p:sp>
      <p:sp>
        <p:nvSpPr>
          <p:cNvPr name="TextBox 16" id="16"/>
          <p:cNvSpPr txBox="true"/>
          <p:nvPr/>
        </p:nvSpPr>
        <p:spPr>
          <a:xfrm rot="0">
            <a:off x="11058450" y="7779764"/>
            <a:ext cx="3081503" cy="390573"/>
          </a:xfrm>
          <a:prstGeom prst="rect">
            <a:avLst/>
          </a:prstGeom>
        </p:spPr>
        <p:txBody>
          <a:bodyPr anchor="t" rtlCol="false" tIns="0" lIns="0" bIns="0" rIns="0">
            <a:spAutoFit/>
          </a:bodyPr>
          <a:lstStyle/>
          <a:p>
            <a:pPr algn="ctr">
              <a:lnSpc>
                <a:spcPts val="3292"/>
              </a:lnSpc>
              <a:spcBef>
                <a:spcPct val="0"/>
              </a:spcBef>
            </a:pPr>
            <a:r>
              <a:rPr lang="en-US" sz="2351">
                <a:solidFill>
                  <a:srgbClr val="FFFFFF"/>
                </a:solidFill>
                <a:latin typeface="Open Sans Light Bold"/>
              </a:rPr>
              <a:t>Aaryaman Shukla </a:t>
            </a:r>
          </a:p>
        </p:txBody>
      </p:sp>
      <p:sp>
        <p:nvSpPr>
          <p:cNvPr name="TextBox 17" id="17"/>
          <p:cNvSpPr txBox="true"/>
          <p:nvPr/>
        </p:nvSpPr>
        <p:spPr>
          <a:xfrm rot="0">
            <a:off x="10680623" y="8154415"/>
            <a:ext cx="3275387" cy="396241"/>
          </a:xfrm>
          <a:prstGeom prst="rect">
            <a:avLst/>
          </a:prstGeom>
        </p:spPr>
        <p:txBody>
          <a:bodyPr anchor="t" rtlCol="false" tIns="0" lIns="0" bIns="0" rIns="0">
            <a:spAutoFit/>
          </a:bodyPr>
          <a:lstStyle/>
          <a:p>
            <a:pPr algn="ctr">
              <a:lnSpc>
                <a:spcPts val="3359"/>
              </a:lnSpc>
              <a:spcBef>
                <a:spcPct val="0"/>
              </a:spcBef>
            </a:pPr>
            <a:r>
              <a:rPr lang="en-US" sz="2399">
                <a:solidFill>
                  <a:srgbClr val="FFFFFF"/>
                </a:solidFill>
                <a:latin typeface="Open Sans Light"/>
              </a:rPr>
              <a:t>LCB2021001</a:t>
            </a:r>
          </a:p>
        </p:txBody>
      </p:sp>
      <p:sp>
        <p:nvSpPr>
          <p:cNvPr name="TextBox 18" id="18"/>
          <p:cNvSpPr txBox="true"/>
          <p:nvPr/>
        </p:nvSpPr>
        <p:spPr>
          <a:xfrm rot="0">
            <a:off x="4331989" y="1455589"/>
            <a:ext cx="9624021" cy="1184275"/>
          </a:xfrm>
          <a:prstGeom prst="rect">
            <a:avLst/>
          </a:prstGeom>
        </p:spPr>
        <p:txBody>
          <a:bodyPr anchor="t" rtlCol="false" tIns="0" lIns="0" bIns="0" rIns="0">
            <a:spAutoFit/>
          </a:bodyPr>
          <a:lstStyle/>
          <a:p>
            <a:pPr algn="ctr">
              <a:lnSpc>
                <a:spcPts val="9799"/>
              </a:lnSpc>
              <a:spcBef>
                <a:spcPct val="0"/>
              </a:spcBef>
            </a:pPr>
            <a:r>
              <a:rPr lang="en-US" sz="6999">
                <a:solidFill>
                  <a:srgbClr val="EB19E7"/>
                </a:solidFill>
                <a:latin typeface="Anton"/>
              </a:rPr>
              <a:t>MEET OUR TEAM</a:t>
            </a:r>
          </a:p>
        </p:txBody>
      </p:sp>
      <p:sp>
        <p:nvSpPr>
          <p:cNvPr name="TextBox 19" id="19"/>
          <p:cNvSpPr txBox="true"/>
          <p:nvPr/>
        </p:nvSpPr>
        <p:spPr>
          <a:xfrm rot="0">
            <a:off x="14139953" y="7770239"/>
            <a:ext cx="3275387" cy="422276"/>
          </a:xfrm>
          <a:prstGeom prst="rect">
            <a:avLst/>
          </a:prstGeom>
        </p:spPr>
        <p:txBody>
          <a:bodyPr anchor="t" rtlCol="false" tIns="0" lIns="0" bIns="0" rIns="0">
            <a:spAutoFit/>
          </a:bodyPr>
          <a:lstStyle/>
          <a:p>
            <a:pPr algn="ctr">
              <a:lnSpc>
                <a:spcPts val="3499"/>
              </a:lnSpc>
              <a:spcBef>
                <a:spcPct val="0"/>
              </a:spcBef>
            </a:pPr>
            <a:r>
              <a:rPr lang="en-US" sz="2499">
                <a:solidFill>
                  <a:srgbClr val="FFFFFF"/>
                </a:solidFill>
                <a:latin typeface="Open Sans Light Bold"/>
              </a:rPr>
              <a:t>Lovisha Bhatia</a:t>
            </a:r>
          </a:p>
        </p:txBody>
      </p:sp>
      <p:sp>
        <p:nvSpPr>
          <p:cNvPr name="TextBox 20" id="20"/>
          <p:cNvSpPr txBox="true"/>
          <p:nvPr/>
        </p:nvSpPr>
        <p:spPr>
          <a:xfrm rot="0">
            <a:off x="13983913" y="8154415"/>
            <a:ext cx="3275387" cy="396241"/>
          </a:xfrm>
          <a:prstGeom prst="rect">
            <a:avLst/>
          </a:prstGeom>
        </p:spPr>
        <p:txBody>
          <a:bodyPr anchor="t" rtlCol="false" tIns="0" lIns="0" bIns="0" rIns="0">
            <a:spAutoFit/>
          </a:bodyPr>
          <a:lstStyle/>
          <a:p>
            <a:pPr algn="ctr">
              <a:lnSpc>
                <a:spcPts val="3359"/>
              </a:lnSpc>
              <a:spcBef>
                <a:spcPct val="0"/>
              </a:spcBef>
            </a:pPr>
            <a:r>
              <a:rPr lang="en-US" sz="2399">
                <a:solidFill>
                  <a:srgbClr val="FFFFFF"/>
                </a:solidFill>
                <a:latin typeface="Open Sans Light"/>
              </a:rPr>
              <a:t>LCB2021020</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28004" r="0" b="15745"/>
          <a:stretch>
            <a:fillRect/>
          </a:stretch>
        </p:blipFill>
        <p:spPr>
          <a:xfrm>
            <a:off x="0" y="0"/>
            <a:ext cx="18288000" cy="10287000"/>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0">
            <a:off x="2225611" y="2221953"/>
            <a:ext cx="13836777" cy="2611692"/>
          </a:xfrm>
          <a:prstGeom prst="rect">
            <a:avLst/>
          </a:prstGeom>
        </p:spPr>
      </p:pic>
      <p:sp>
        <p:nvSpPr>
          <p:cNvPr name="TextBox 4" id="4"/>
          <p:cNvSpPr txBox="true"/>
          <p:nvPr/>
        </p:nvSpPr>
        <p:spPr>
          <a:xfrm rot="0">
            <a:off x="2009234" y="2519488"/>
            <a:ext cx="14269532" cy="1690786"/>
          </a:xfrm>
          <a:prstGeom prst="rect">
            <a:avLst/>
          </a:prstGeom>
        </p:spPr>
        <p:txBody>
          <a:bodyPr anchor="t" rtlCol="false" tIns="0" lIns="0" bIns="0" rIns="0">
            <a:spAutoFit/>
          </a:bodyPr>
          <a:lstStyle/>
          <a:p>
            <a:pPr algn="ctr">
              <a:lnSpc>
                <a:spcPts val="13818"/>
              </a:lnSpc>
              <a:spcBef>
                <a:spcPct val="0"/>
              </a:spcBef>
            </a:pPr>
            <a:r>
              <a:rPr lang="en-US" sz="9870">
                <a:solidFill>
                  <a:srgbClr val="FFFFFF"/>
                </a:solidFill>
                <a:latin typeface="Anton"/>
              </a:rPr>
              <a:t>THANK'S FOR WATCHING</a:t>
            </a:r>
          </a:p>
        </p:txBody>
      </p:sp>
      <p:sp>
        <p:nvSpPr>
          <p:cNvPr name="TextBox 5" id="5"/>
          <p:cNvSpPr txBox="true"/>
          <p:nvPr/>
        </p:nvSpPr>
        <p:spPr>
          <a:xfrm rot="0">
            <a:off x="3508429" y="5794173"/>
            <a:ext cx="11271143" cy="816610"/>
          </a:xfrm>
          <a:prstGeom prst="rect">
            <a:avLst/>
          </a:prstGeom>
        </p:spPr>
        <p:txBody>
          <a:bodyPr anchor="t" rtlCol="false" tIns="0" lIns="0" bIns="0" rIns="0">
            <a:spAutoFit/>
          </a:bodyPr>
          <a:lstStyle/>
          <a:p>
            <a:pPr algn="ctr">
              <a:lnSpc>
                <a:spcPts val="2239"/>
              </a:lnSpc>
              <a:spcBef>
                <a:spcPct val="0"/>
              </a:spcBef>
            </a:pPr>
            <a:r>
              <a:rPr lang="en-US" sz="1599">
                <a:solidFill>
                  <a:srgbClr val="FFFFFF"/>
                </a:solidFill>
                <a:latin typeface="Open Sans"/>
              </a:rPr>
              <a:t>Lorem ipsum dolor sit amet, consectetur adipiscing elit, sed do eiusmod tempor incididunt ut labore et dolore magna aliqua. Ut enim ad minim veniam, quis nostrud exercitation ullamco laboris nisi ut aliquip ex ea commodo consequat. Duis aute irure dolor in reprehenderit in  velit esse cillum dolore eupariatur.</a:t>
            </a:r>
          </a:p>
        </p:txBody>
      </p:sp>
      <p:sp>
        <p:nvSpPr>
          <p:cNvPr name="TextBox 6" id="6"/>
          <p:cNvSpPr txBox="true"/>
          <p:nvPr/>
        </p:nvSpPr>
        <p:spPr>
          <a:xfrm rot="0">
            <a:off x="3194745" y="7138685"/>
            <a:ext cx="11898510" cy="297180"/>
          </a:xfrm>
          <a:prstGeom prst="rect">
            <a:avLst/>
          </a:prstGeom>
        </p:spPr>
        <p:txBody>
          <a:bodyPr anchor="t" rtlCol="false" tIns="0" lIns="0" bIns="0" rIns="0">
            <a:spAutoFit/>
          </a:bodyPr>
          <a:lstStyle/>
          <a:p>
            <a:pPr algn="ctr">
              <a:lnSpc>
                <a:spcPts val="2519"/>
              </a:lnSpc>
              <a:spcBef>
                <a:spcPct val="0"/>
              </a:spcBef>
            </a:pPr>
            <a:r>
              <a:rPr lang="en-US" spc="640" sz="1799">
                <a:solidFill>
                  <a:srgbClr val="EB19E7"/>
                </a:solidFill>
                <a:latin typeface="Open Sans Bold"/>
              </a:rPr>
              <a:t>WWW.REALLYGREATSITE.COM</a:t>
            </a:r>
          </a:p>
        </p:txBody>
      </p:sp>
      <p:pic>
        <p:nvPicPr>
          <p:cNvPr name="Picture 7" id="7"/>
          <p:cNvPicPr>
            <a:picLocks noChangeAspect="true"/>
          </p:cNvPicPr>
          <p:nvPr/>
        </p:nvPicPr>
        <p:blipFill>
          <a:blip r:embed="rId4"/>
          <a:srcRect l="0" t="0" r="0" b="0"/>
          <a:stretch>
            <a:fillRect/>
          </a:stretch>
        </p:blipFill>
        <p:spPr>
          <a:xfrm flipH="false" flipV="false" rot="0">
            <a:off x="1028700" y="6549509"/>
            <a:ext cx="1357070" cy="1601263"/>
          </a:xfrm>
          <a:prstGeom prst="rect">
            <a:avLst/>
          </a:prstGeom>
        </p:spPr>
      </p:pic>
      <p:pic>
        <p:nvPicPr>
          <p:cNvPr name="Picture 8" id="8"/>
          <p:cNvPicPr>
            <a:picLocks noChangeAspect="true"/>
          </p:cNvPicPr>
          <p:nvPr/>
        </p:nvPicPr>
        <p:blipFill>
          <a:blip r:embed="rId5"/>
          <a:srcRect l="0" t="0" r="0" b="0"/>
          <a:stretch>
            <a:fillRect/>
          </a:stretch>
        </p:blipFill>
        <p:spPr>
          <a:xfrm flipH="false" flipV="false" rot="0">
            <a:off x="15902230" y="6549509"/>
            <a:ext cx="1357070" cy="1601263"/>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DAE-vwAn0dw</dc:identifier>
  <dcterms:modified xsi:type="dcterms:W3CDTF">2011-08-01T06:04:30Z</dcterms:modified>
  <cp:revision>1</cp:revision>
  <dc:title>ESport</dc:title>
</cp:coreProperties>
</file>